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799832" y="1269461"/>
            <a:ext cx="3232820" cy="276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583482" y="4693730"/>
            <a:ext cx="928420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184682"/>
            <a:ext cx="4060686" cy="113573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8" y="1320419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97" y="3429000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31" y="3058454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163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7" y="2383512"/>
            <a:ext cx="9428086" cy="4304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6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55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35</cp:revision>
  <dcterms:created xsi:type="dcterms:W3CDTF">2021-07-19T23:54:12Z</dcterms:created>
  <dcterms:modified xsi:type="dcterms:W3CDTF">2021-08-16T21:55:15Z</dcterms:modified>
</cp:coreProperties>
</file>